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58" r:id="rId4"/>
    <p:sldId id="257" r:id="rId5"/>
    <p:sldId id="259" r:id="rId6"/>
    <p:sldId id="260" r:id="rId7"/>
    <p:sldId id="261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8EB3F-A488-40BD-B68A-808C6AC1C865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31333-7D07-445E-9236-2E12FE69A5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>
    <p:split orient="vert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Modern Dance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Parts I &amp; II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Modern Dance History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II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Into the 1900s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development of modern dance can be characterized as a “family tree”…where one generation of artists influences the next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2100" u="sng" dirty="0" smtClean="0"/>
              <a:t>American Born</a:t>
            </a:r>
          </a:p>
          <a:p>
            <a:r>
              <a:rPr lang="en-US" sz="1700" dirty="0" smtClean="0"/>
              <a:t>Martha Graham (1894-1991)</a:t>
            </a:r>
          </a:p>
          <a:p>
            <a:r>
              <a:rPr lang="en-US" sz="1700" dirty="0" smtClean="0"/>
              <a:t>Doris Humphrey (1895-1958)</a:t>
            </a:r>
          </a:p>
          <a:p>
            <a:r>
              <a:rPr lang="en-US" sz="1700" dirty="0" smtClean="0"/>
              <a:t>Charles Weidman (1901-1975)</a:t>
            </a:r>
          </a:p>
          <a:p>
            <a:r>
              <a:rPr lang="en-US" sz="1700" dirty="0" smtClean="0"/>
              <a:t>Helen </a:t>
            </a:r>
            <a:r>
              <a:rPr lang="en-US" sz="1700" dirty="0" err="1" smtClean="0"/>
              <a:t>Tamiris</a:t>
            </a:r>
            <a:r>
              <a:rPr lang="en-US" sz="1700" dirty="0" smtClean="0"/>
              <a:t> (1905-1966)</a:t>
            </a:r>
          </a:p>
          <a:p>
            <a:r>
              <a:rPr lang="en-US" sz="1700" dirty="0" smtClean="0"/>
              <a:t>Lester Horton (1906-1953)</a:t>
            </a:r>
            <a:endParaRPr lang="en-US" sz="17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2100" u="sng" dirty="0" smtClean="0"/>
              <a:t>German Born</a:t>
            </a:r>
          </a:p>
          <a:p>
            <a:r>
              <a:rPr lang="en-US" sz="1700" dirty="0" err="1" smtClean="0"/>
              <a:t>Hanya</a:t>
            </a:r>
            <a:r>
              <a:rPr lang="en-US" sz="1700" dirty="0" smtClean="0"/>
              <a:t> Holm (1898-1994)</a:t>
            </a:r>
            <a:endParaRPr lang="en-US" sz="1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Dance “Pioneers”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6" grpId="0" build="p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3"/>
          <p:cNvSpPr txBox="1">
            <a:spLocks/>
          </p:cNvSpPr>
          <p:nvPr/>
        </p:nvSpPr>
        <p:spPr>
          <a:xfrm>
            <a:off x="2819400" y="4343400"/>
            <a:ext cx="3429000" cy="2514600"/>
          </a:xfrm>
          <a:prstGeom prst="ellipse">
            <a:avLst/>
          </a:prstGeom>
          <a:solidFill>
            <a:schemeClr val="tx2">
              <a:alpha val="20000"/>
            </a:schemeClr>
          </a:solidFill>
          <a:ln w="44450" cap="flat" cmpd="sng" algn="ctr">
            <a:noFill/>
            <a:prstDash val="solid"/>
          </a:ln>
          <a:effectLst/>
        </p:spPr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itchFamily="2" charset="2"/>
              <a:buChar char="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76200" sx="101000" sy="101000" algn="ctr" rotWithShape="0">
                    <a:schemeClr val="tx1">
                      <a:lumMod val="85000"/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Dancers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76200" sx="101000" sy="101000" algn="ctr" rotWithShape="0">
                    <a:schemeClr val="tx1">
                      <a:lumMod val="85000"/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performed everywhere: studios, small theatres, gyms, churches, basements, etc.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76200" sx="101000" sy="101000" algn="ctr" rotWithShape="0">
                  <a:schemeClr val="tx1">
                    <a:lumMod val="85000"/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34290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torso fully used</a:t>
            </a:r>
          </a:p>
          <a:p>
            <a:r>
              <a:rPr lang="en-US" dirty="0" smtClean="0"/>
              <a:t>Relationship to gravity &amp; the earth</a:t>
            </a:r>
          </a:p>
          <a:p>
            <a:r>
              <a:rPr lang="en-US" dirty="0" smtClean="0"/>
              <a:t>Costumes &amp; stage designs were simple &amp; stark</a:t>
            </a:r>
          </a:p>
          <a:p>
            <a:r>
              <a:rPr lang="en-US" dirty="0" smtClean="0"/>
              <a:t>Limbs angled as well as curved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5486400" y="1447800"/>
            <a:ext cx="34290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“new” movement vocabulary was explored</a:t>
            </a:r>
          </a:p>
          <a:p>
            <a:r>
              <a:rPr lang="en-US" dirty="0" smtClean="0"/>
              <a:t>All levels of space used, including the floor</a:t>
            </a:r>
          </a:p>
          <a:p>
            <a:r>
              <a:rPr lang="en-US" dirty="0" smtClean="0"/>
              <a:t>Music often written for the dance, or simple percussion, even silence used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Characteristics of Modern 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uiExpand="1" build="p" animBg="1"/>
      <p:bldP spid="15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Martha Graham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Graham studied at </a:t>
            </a:r>
            <a:r>
              <a:rPr lang="en-US" dirty="0" err="1" smtClean="0"/>
              <a:t>Denishawn</a:t>
            </a:r>
            <a:r>
              <a:rPr lang="en-US" dirty="0" smtClean="0"/>
              <a:t> &amp; in 1923, left to strike out on her own</a:t>
            </a:r>
          </a:p>
          <a:p>
            <a:r>
              <a:rPr lang="en-US" dirty="0" smtClean="0"/>
              <a:t>She is one of the most prominent figures in American modern dance</a:t>
            </a:r>
          </a:p>
          <a:p>
            <a:r>
              <a:rPr lang="en-US" dirty="0" smtClean="0"/>
              <a:t>Choreographed nearly 200 works, may of which are considered masterpieces of contemporary dance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t1.gstatic.com/images?q=tbn:ANd9GcTwqyIK8i6fhzntjd6ps6Gn2-fuj4hM7TiV-PfkYkxRUqwlS1xM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081" y="0"/>
            <a:ext cx="891191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Martha Graham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By exaggerating her use of breath, she created a movement that was percussive &amp; dramatic.  This approach to movement, known as contraction &amp; release, formed the basis of her work</a:t>
            </a:r>
          </a:p>
          <a:p>
            <a:r>
              <a:rPr lang="en-US" dirty="0" smtClean="0"/>
              <a:t>Her most famous solo, Lamentation captured the very essence of sorrow &amp; deep, gut wrenching grief.  She sat on a bench &amp; used a tube of purple fabric as she moved-stretched against the fabric to create interesting lines</a:t>
            </a:r>
          </a:p>
          <a:p>
            <a:r>
              <a:rPr lang="en-US" dirty="0" smtClean="0"/>
              <a:t>Some of her other famous works include: </a:t>
            </a:r>
            <a:r>
              <a:rPr lang="en-US" i="1" dirty="0" smtClean="0"/>
              <a:t>Letter to the World</a:t>
            </a:r>
            <a:r>
              <a:rPr lang="en-US" dirty="0" smtClean="0"/>
              <a:t> (about the poet Emily Dickenson), </a:t>
            </a:r>
            <a:r>
              <a:rPr lang="en-US" i="1" dirty="0" smtClean="0"/>
              <a:t>Appalachian Spring</a:t>
            </a:r>
            <a:r>
              <a:rPr lang="en-US" dirty="0" smtClean="0"/>
              <a:t> (story about a group of pioneers), &amp; </a:t>
            </a:r>
            <a:r>
              <a:rPr lang="en-US" i="1" dirty="0" smtClean="0"/>
              <a:t>Clytemnestra</a:t>
            </a:r>
            <a:r>
              <a:rPr lang="en-US" dirty="0" smtClean="0"/>
              <a:t> (an epic Greek myth).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Doris Humphrey &amp; Charles Weidman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came out of the </a:t>
            </a:r>
            <a:r>
              <a:rPr lang="en-US" dirty="0" err="1" smtClean="0"/>
              <a:t>Denishawn</a:t>
            </a:r>
            <a:r>
              <a:rPr lang="en-US" dirty="0" smtClean="0"/>
              <a:t> school</a:t>
            </a:r>
          </a:p>
          <a:p>
            <a:r>
              <a:rPr lang="en-US" dirty="0" smtClean="0"/>
              <a:t>Built a technique that was built around the premise of “fall &amp; recovery”</a:t>
            </a:r>
          </a:p>
          <a:p>
            <a:r>
              <a:rPr lang="en-US" dirty="0" smtClean="0"/>
              <a:t>Dancers studying this technique learned to be proficient in balancing &amp; ceding to the pull of gravity</a:t>
            </a:r>
            <a:endParaRPr lang="en-US" dirty="0"/>
          </a:p>
        </p:txBody>
      </p:sp>
      <p:pic>
        <p:nvPicPr>
          <p:cNvPr id="4098" name="Picture 2" descr="http://upload.wikimedia.org/wikipedia/en/e/e5/Doris_Humphr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5195455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Hanya</a:t>
            </a:r>
            <a:r>
              <a:rPr lang="en-US" dirty="0" smtClean="0"/>
              <a:t> Holm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01952"/>
            <a:ext cx="7162800" cy="45750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Was a German born dancer, who came to the U.S. in 1931 to open a dance school in NYC</a:t>
            </a:r>
          </a:p>
          <a:p>
            <a:r>
              <a:rPr lang="en-US" dirty="0" smtClean="0"/>
              <a:t>Brought together the American principles of movement &amp; choreography developed in Germany</a:t>
            </a:r>
          </a:p>
          <a:p>
            <a:r>
              <a:rPr lang="en-US" dirty="0" smtClean="0"/>
              <a:t>She also believed fully in the use of improvisation as the tool for developing ideas &amp; movement material for choreography</a:t>
            </a:r>
          </a:p>
          <a:p>
            <a:r>
              <a:rPr lang="en-US" dirty="0" smtClean="0"/>
              <a:t>Choreographed for some Broadway musicals (</a:t>
            </a:r>
            <a:r>
              <a:rPr lang="en-US" i="1" dirty="0" smtClean="0"/>
              <a:t>My Fair Lady, Kiss Me Kate, Camelot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 descr="http://t2.gstatic.com/images?q=tbn:ANd9GcQe_tTGMmMYitk85jiPwV8HbjYDDzp6HeZV9zQAQAfo0MA5HW2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04800"/>
            <a:ext cx="1676400" cy="20955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Lester Horton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was the West coast influence &amp; often created dances based on American Indian culture</a:t>
            </a:r>
          </a:p>
          <a:p>
            <a:r>
              <a:rPr lang="en-US" dirty="0" smtClean="0"/>
              <a:t>Was not only noted for his artistry, but also for the fact that his company was one of the first to include African-American dancers.  One of the dancers that stemmed out of the company was Alvin Ailey.</a:t>
            </a:r>
          </a:p>
          <a:p>
            <a:r>
              <a:rPr lang="en-US" dirty="0" smtClean="0"/>
              <a:t>One of his famous works was </a:t>
            </a:r>
            <a:r>
              <a:rPr lang="en-US" i="1" dirty="0" smtClean="0"/>
              <a:t>The Beloved</a:t>
            </a:r>
            <a:endParaRPr lang="en-US" i="1" dirty="0"/>
          </a:p>
        </p:txBody>
      </p:sp>
      <p:pic>
        <p:nvPicPr>
          <p:cNvPr id="2050" name="Picture 2" descr="http://t3.gstatic.com/images?q=tbn:ANd9GcR51BU0RPbiVN_MbTVZLvsQK2W93Qgp_eUUB3YlwHjfeCkGqmCd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1" y="0"/>
            <a:ext cx="1981200" cy="241978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dance in a nutshell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67000" y="838200"/>
            <a:ext cx="6477000" cy="579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Modern dance, unlike ballet, has no set curriculum, no regular order of exercises, no “modern music” (as there is “ballet music”), no particular costume, &amp; no body type that is considered optimal</a:t>
            </a:r>
          </a:p>
          <a:p>
            <a:r>
              <a:rPr lang="en-US" dirty="0" smtClean="0"/>
              <a:t>You may not even know whether you’ll start class standing on your feet or lying on your back</a:t>
            </a:r>
          </a:p>
          <a:p>
            <a:r>
              <a:rPr lang="en-US" dirty="0" smtClean="0"/>
              <a:t>Many forms, styles, techniques of modern have evolved in response to a person’s interest in creating a personal statement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Modern is:</a:t>
            </a:r>
          </a:p>
          <a:p>
            <a:r>
              <a:rPr lang="en-US" dirty="0" smtClean="0"/>
              <a:t>Movement Experimentation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 animBg="1"/>
      <p:bldP spid="9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1850s-1900s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 Dance stemmed out of ballet.</a:t>
            </a:r>
          </a:p>
          <a:p>
            <a:r>
              <a:rPr lang="en-US" dirty="0" smtClean="0"/>
              <a:t>Dancers tried to break away from the traditional movement of ballet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1900" u="sng" dirty="0" smtClean="0"/>
              <a:t>American Born</a:t>
            </a:r>
          </a:p>
          <a:p>
            <a:r>
              <a:rPr lang="en-US" dirty="0" err="1" smtClean="0"/>
              <a:t>Loie</a:t>
            </a:r>
            <a:r>
              <a:rPr lang="en-US" dirty="0" smtClean="0"/>
              <a:t> Fuller (1862-1928)</a:t>
            </a:r>
          </a:p>
          <a:p>
            <a:r>
              <a:rPr lang="en-US" dirty="0" smtClean="0"/>
              <a:t>Isadora Duncan (1877-1927)</a:t>
            </a:r>
          </a:p>
          <a:p>
            <a:r>
              <a:rPr lang="en-US" dirty="0" smtClean="0"/>
              <a:t>Ruth St. Denis (1878-1968)</a:t>
            </a:r>
          </a:p>
          <a:p>
            <a:r>
              <a:rPr lang="en-US" dirty="0" smtClean="0"/>
              <a:t>Ted Shawn (1891-1972)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1900" u="sng" dirty="0" smtClean="0"/>
              <a:t>German Born</a:t>
            </a:r>
          </a:p>
          <a:p>
            <a:r>
              <a:rPr lang="en-US" dirty="0" smtClean="0"/>
              <a:t>Mary </a:t>
            </a:r>
            <a:r>
              <a:rPr lang="en-US" dirty="0" err="1" smtClean="0"/>
              <a:t>Wigman</a:t>
            </a:r>
            <a:r>
              <a:rPr lang="en-US" dirty="0" smtClean="0"/>
              <a:t> (1886-1973)</a:t>
            </a:r>
          </a:p>
          <a:p>
            <a:r>
              <a:rPr lang="en-US" dirty="0" smtClean="0"/>
              <a:t>Kurt </a:t>
            </a:r>
            <a:r>
              <a:rPr lang="en-US" dirty="0" err="1" smtClean="0"/>
              <a:t>Joos</a:t>
            </a:r>
            <a:r>
              <a:rPr lang="en-US" dirty="0" smtClean="0"/>
              <a:t> (1901-1979)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Modern dance “Trailblazers”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5486400"/>
            <a:ext cx="32766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867400" y="5486400"/>
            <a:ext cx="32766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rebelliousness that has characterized the leaders in modern dance has its origins in the work of these 3 women: Fuller, Duncan, &amp; St. Denis.  </a:t>
            </a:r>
          </a:p>
          <a:p>
            <a:r>
              <a:rPr lang="en-US" dirty="0" smtClean="0"/>
              <a:t>At a time when women were corseted &amp; denied access to education, jobs, &amp; social and legal rights, these 3 liberated existences &amp; expressed a freedom in their art that few others possessed.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6576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*Freed their bodies by discarding the conventions of Victorian costume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91200" y="5791200"/>
            <a:ext cx="365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*Sought to put movement &amp; expression together, &amp; also individuality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5" grpId="0"/>
      <p:bldP spid="6" grpId="0" build="p" animBg="1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0.gstatic.com/images?q=tbn:ANd9GcQvLM5pXkteTCbS6AYRLigjDd1iuxUKuRjEkjjzUV4xLQ6TLZhWY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7746" y="0"/>
            <a:ext cx="5276254" cy="68564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Loie</a:t>
            </a:r>
            <a:r>
              <a:rPr lang="en-US" dirty="0" smtClean="0"/>
              <a:t> Fuller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She was a Vaudeville dancer who went to Europe at age 31.</a:t>
            </a:r>
          </a:p>
          <a:p>
            <a:r>
              <a:rPr lang="en-US" dirty="0" smtClean="0"/>
              <a:t>She created movement studies with yards of cloth which she would manipulate with arm extensions.  This created a swirling &amp; billowing effect which was especially interesting when combined with colored theatrical lighting.</a:t>
            </a:r>
          </a:p>
          <a:p>
            <a:r>
              <a:rPr lang="en-US" dirty="0" smtClean="0"/>
              <a:t>One of her most famous dances: The Fire Dance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Isadora Duncan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610600" cy="5257800"/>
          </a:xfrm>
        </p:spPr>
        <p:txBody>
          <a:bodyPr>
            <a:noAutofit/>
          </a:bodyPr>
          <a:lstStyle/>
          <a:p>
            <a:r>
              <a:rPr lang="en-US" sz="1600" dirty="0" smtClean="0"/>
              <a:t>Her desire was to create movements that were natural for her body, &amp; movements that were inherently expressive</a:t>
            </a:r>
          </a:p>
          <a:p>
            <a:r>
              <a:rPr lang="en-US" sz="1600" dirty="0" smtClean="0"/>
              <a:t>It is her IDEAS, more than her actual movement style, that contributed so much to the development of modern dance.</a:t>
            </a:r>
          </a:p>
          <a:p>
            <a:r>
              <a:rPr lang="en-US" sz="1600" dirty="0" smtClean="0"/>
              <a:t>She took ballet lessons, but eventually discarded what she saw as a confining &amp; unnatural form.  She created her own…</a:t>
            </a:r>
          </a:p>
          <a:p>
            <a:pPr lvl="1"/>
            <a:r>
              <a:rPr lang="en-US" sz="1600" dirty="0" smtClean="0"/>
              <a:t>Moved to Europe &amp; studied sculptures &amp; paintings.  She was drawn to the art of ancient Greece (moved to Athens)</a:t>
            </a:r>
          </a:p>
          <a:p>
            <a:r>
              <a:rPr lang="en-US" sz="1600" dirty="0" smtClean="0"/>
              <a:t>She created a school in which her students could find their own way of expressing themselves through movement.  Her students were called “</a:t>
            </a:r>
            <a:r>
              <a:rPr lang="en-US" sz="1600" dirty="0" err="1" smtClean="0"/>
              <a:t>Isadorables</a:t>
            </a:r>
            <a:r>
              <a:rPr lang="en-US" sz="1600" dirty="0" smtClean="0"/>
              <a:t>.”</a:t>
            </a:r>
            <a:endParaRPr lang="en-US" sz="1600" dirty="0"/>
          </a:p>
        </p:txBody>
      </p:sp>
      <p:pic>
        <p:nvPicPr>
          <p:cNvPr id="13314" name="Picture 2" descr="http://t1.gstatic.com/images?q=tbn:ANd9GcQnckX2Ua4y2fT3XuXNemKPglyZL_mH6fQ8ezSFPnYDNxfZ-c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42451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Isadora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 inspirations</a:t>
            </a:r>
          </a:p>
          <a:p>
            <a:pPr lvl="1"/>
            <a:r>
              <a:rPr lang="en-US" dirty="0" smtClean="0"/>
              <a:t>The movements of the trees</a:t>
            </a:r>
          </a:p>
          <a:p>
            <a:pPr lvl="1"/>
            <a:r>
              <a:rPr lang="en-US" dirty="0" smtClean="0"/>
              <a:t>The ocean &amp; all of nature</a:t>
            </a:r>
          </a:p>
          <a:p>
            <a:pPr lvl="1"/>
            <a:r>
              <a:rPr lang="en-US" dirty="0" smtClean="0"/>
              <a:t>Greeks </a:t>
            </a:r>
          </a:p>
          <a:p>
            <a:r>
              <a:rPr lang="en-US" dirty="0" smtClean="0"/>
              <a:t>Simple elements</a:t>
            </a:r>
          </a:p>
          <a:p>
            <a:pPr lvl="1"/>
            <a:r>
              <a:rPr lang="en-US" dirty="0" smtClean="0"/>
              <a:t>Hopping, running, swaying, skipping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 St. Denis &amp; Ted Shawn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Ruth’s inspirations can from pictures in books of other lands &amp; people.  She began to created solos for herself based on the costumes &amp; customs of other cultures.</a:t>
            </a:r>
          </a:p>
          <a:p>
            <a:r>
              <a:rPr lang="en-US" dirty="0" smtClean="0"/>
              <a:t>1914, Ruth married Ted Shawn, &amp; they performed in couple dancing, &amp; performing duets</a:t>
            </a:r>
          </a:p>
          <a:p>
            <a:r>
              <a:rPr lang="en-US" dirty="0" smtClean="0"/>
              <a:t>They created a dance school together in California, 1915.  It was called “</a:t>
            </a:r>
            <a:r>
              <a:rPr lang="en-US" dirty="0" err="1" smtClean="0"/>
              <a:t>Denishawn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11266" name="Picture 2" descr="http://t0.gstatic.com/images?q=tbn:ANd9GcRusdJ4OKBsOkGR4aiYdbGxVyzAoKJhcSZfnZ1ztiI02NF0ra5K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297"/>
            <a:ext cx="5410200" cy="687829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1896</TotalTime>
  <Words>1001</Words>
  <Application>Microsoft Office PowerPoint</Application>
  <PresentationFormat>On-screen Show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Bubbles</vt:lpstr>
      <vt:lpstr>Modern Dance History</vt:lpstr>
      <vt:lpstr>Modern dance in a nutshell</vt:lpstr>
      <vt:lpstr>1850s-1900s</vt:lpstr>
      <vt:lpstr>Modern dance “Trailblazers”</vt:lpstr>
      <vt:lpstr>Why?</vt:lpstr>
      <vt:lpstr>Loie Fuller</vt:lpstr>
      <vt:lpstr>Isadora Duncan</vt:lpstr>
      <vt:lpstr>Isadora</vt:lpstr>
      <vt:lpstr>Ruth St. Denis &amp; Ted Shawn</vt:lpstr>
      <vt:lpstr>Modern Dance History</vt:lpstr>
      <vt:lpstr>Into the 1900s</vt:lpstr>
      <vt:lpstr>Modern Dance “Pioneers”</vt:lpstr>
      <vt:lpstr>Characteristics of Modern </vt:lpstr>
      <vt:lpstr>Martha Graham</vt:lpstr>
      <vt:lpstr>Martha Graham Cont’d</vt:lpstr>
      <vt:lpstr>Doris Humphrey &amp; Charles Weidman</vt:lpstr>
      <vt:lpstr>Hanya Holm</vt:lpstr>
      <vt:lpstr>Lester Horton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Dance History</dc:title>
  <dc:creator>awhite5</dc:creator>
  <cp:lastModifiedBy>awhite5</cp:lastModifiedBy>
  <cp:revision>66</cp:revision>
  <dcterms:created xsi:type="dcterms:W3CDTF">2012-07-15T19:06:23Z</dcterms:created>
  <dcterms:modified xsi:type="dcterms:W3CDTF">2012-07-20T14:55:35Z</dcterms:modified>
</cp:coreProperties>
</file>